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5" r:id="rId7"/>
    <p:sldId id="268" r:id="rId8"/>
    <p:sldId id="266" r:id="rId9"/>
    <p:sldId id="262" r:id="rId10"/>
    <p:sldId id="263" r:id="rId11"/>
    <p:sldId id="264" r:id="rId12"/>
    <p:sldId id="267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57F4-6EB5-44A0-860A-08645FBAA00E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D84A-5123-4133-8F87-30D36040B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D84A-5123-4133-8F87-30D36040B11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6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1" b="737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Аторская песня Людмилы Горцуевой - 27 СЕНТЯБРЯ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54906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Завхоз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39963"/>
            <a:ext cx="3168352" cy="428538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2850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Под контролем Вашим строгим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Весь детсада инвентарь,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И у нашего завхоза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В норме каждый экземпляр!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От души Вам пожелаем,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Чтобы все, что захотели,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В детский садик доставляли,</a:t>
            </a:r>
            <a:br>
              <a:rPr lang="ru-RU" b="1" i="1" dirty="0">
                <a:solidFill>
                  <a:srgbClr val="00B050"/>
                </a:solidFill>
              </a:rPr>
            </a:br>
            <a:r>
              <a:rPr lang="ru-RU" b="1" i="1" dirty="0">
                <a:solidFill>
                  <a:srgbClr val="00B050"/>
                </a:solidFill>
              </a:rPr>
              <a:t>Без малейшей канители</a:t>
            </a:r>
            <a:r>
              <a:rPr lang="ru-RU" b="1" i="1" dirty="0" smtClean="0">
                <a:solidFill>
                  <a:srgbClr val="00B050"/>
                </a:solidFill>
              </a:rPr>
              <a:t>!</a:t>
            </a:r>
            <a:r>
              <a:rPr lang="ru-RU" b="1" i="1" dirty="0">
                <a:solidFill>
                  <a:srgbClr val="00B050"/>
                </a:solidFill>
              </a:rPr>
              <a:t/>
            </a:r>
            <a:br>
              <a:rPr lang="ru-RU" b="1" i="1" dirty="0">
                <a:solidFill>
                  <a:srgbClr val="00B050"/>
                </a:solidFill>
              </a:rPr>
            </a:b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9181" y="906899"/>
            <a:ext cx="76698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всякие злодеи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проникли в садик наш,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Есть у нас сотрудник важный,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Детского покоя страж.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 надёжно и отважно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Охраняете детсад,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ночам, когда все дети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 по кроваткам спят.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желаем вам успеха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службе вашей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непростой!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 descr="C:\Users\Оля\Desktop\карташе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0317"/>
            <a:ext cx="2691991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7756525" cy="792163"/>
          </a:xfrm>
        </p:spPr>
        <p:txBody>
          <a:bodyPr/>
          <a:lstStyle/>
          <a:p>
            <a:r>
              <a:rPr lang="ru-RU" dirty="0" smtClean="0"/>
              <a:t>Сторожа</a:t>
            </a:r>
            <a:endParaRPr lang="ru-RU" dirty="0"/>
          </a:p>
        </p:txBody>
      </p:sp>
      <p:pic>
        <p:nvPicPr>
          <p:cNvPr id="1026" name="Picture 2" descr="C:\Users\Оля\Desktop\Корн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30317"/>
            <a:ext cx="2664296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WhatsApp Image 2021-09-22 at 16.19.1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30317"/>
            <a:ext cx="2841849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IDFbMfRF8i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8641"/>
            <a:ext cx="151216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1773744"/>
            <a:ext cx="2875399" cy="4967624"/>
          </a:xfrm>
        </p:spPr>
        <p:txBody>
          <a:bodyPr>
            <a:normAutofit lnSpcReduction="1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 пылинки, ни соринки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детсаду мы не найдем,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уборщице спасибо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Скажем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мы.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Чистый пол и подоконник,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политы все цветы,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не зря Вас называем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Нашей феей Чистоты.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желаем, чтоб в саду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сияло и сверкало,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Ваша добрая улыбка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Никогда не исчезала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Оля\Downloads\WhatsApp Image 2021-09-16 at 13.03.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16832"/>
            <a:ext cx="447898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19419"/>
            <a:ext cx="96724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Уборщик служебных помещений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1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презент\WhatsApp Image 2021-09-16 at 12.47.36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12976"/>
            <a:ext cx="9144000" cy="2952328"/>
          </a:xfrm>
        </p:spPr>
        <p:txBody>
          <a:bodyPr/>
          <a:lstStyle/>
          <a:p>
            <a:r>
              <a:rPr lang="ru-RU" sz="9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</a:t>
            </a:r>
            <a:r>
              <a:rPr lang="ru-RU" sz="9600" b="1" i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это начиналось </a:t>
            </a:r>
            <a:endParaRPr lang="ru-RU" sz="9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0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Оля\Desktop\презент\WhatsApp Image 2021-09-16 at 12.47.36 (5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76" y="24598"/>
            <a:ext cx="63183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ля\Desktop\презент\WhatsApp Image 2021-09-16 at 12.47.36 (3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1" y="188640"/>
            <a:ext cx="42484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я\Desktop\презент\WhatsApp Image 2021-09-16 at 12.47.36 (8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174" y="3212976"/>
            <a:ext cx="465109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:split orient="vert"/>
      </p:transition>
    </mc:Choice>
    <mc:Fallback xmlns="">
      <p:transition spd="slow" advClick="0" advTm="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esktop\презент\WhatsApp Image 2021-09-16 at 12.47.3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877"/>
            <a:ext cx="6106914" cy="398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я\Desktop\презент\WhatsApp Image 2021-09-16 at 12.47.36 (1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5962384" cy="4180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презент\WhatsApp Image 2021-09-16 at 12.47.36 (1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" y="764704"/>
            <a:ext cx="7258151" cy="4926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76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презент\WhatsApp Image 2021-09-16 at 12.47.36 (6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30" y="980728"/>
            <a:ext cx="8104939" cy="498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04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Казачий детский сад «Ромашка»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932040" y="2128308"/>
            <a:ext cx="4027375" cy="290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5536" y="2132856"/>
            <a:ext cx="3917944" cy="290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176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я\Downloads\WhatsApp Image 2021-09-20 at 08.23.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3" y="188640"/>
            <a:ext cx="345638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C:\Users\Оля\Downloads\WhatsApp Image 2021-09-20 at 08.23.55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20" y="476672"/>
            <a:ext cx="5004048" cy="370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Оля\Downloads\WhatsApp Image 2021-09-20 at 08.23.56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7"/>
            <a:ext cx="316835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Оля\Downloads\WhatsApp Image 2021-09-20 at 08.23.5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392488" cy="3370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494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77" y="116632"/>
            <a:ext cx="8986719" cy="644729"/>
          </a:xfrm>
        </p:spPr>
        <p:txBody>
          <a:bodyPr/>
          <a:lstStyle/>
          <a:p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Заведующие 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Оля\Desktop\e78ce25b155c5de38decf4eeed2361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8" y="76470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о.н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829233"/>
            <a:ext cx="2808311" cy="26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я\Downloads\WhatsApp Image 2021-09-20 at 09.51.0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39629"/>
            <a:ext cx="3024336" cy="26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3453271"/>
            <a:ext cx="383130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Долгалева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Людмила Анатольевна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7" y="6484694"/>
            <a:ext cx="393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Карташева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Ольга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Николаевна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560" y="64886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Гоптарева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Наталия Викторовна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8396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я\Desktop\c5644263e27e3ac40e1c7235f9419f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3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я\Desktop\гоптар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4322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ля\Desktop\никит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04864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843808" y="2248347"/>
            <a:ext cx="3168352" cy="420498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Днём воспитателя, ура!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Пускай любовь в глазах мерцает,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душе горит огонь добра,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Детишки чаще вдохновляют!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Пусть каждый день подарит свет,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Улыбок чистых океаны,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Тепла, надежд на много лет,</a:t>
            </a:r>
            <a:b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 миг исполнит все желания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5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501088"/>
          </a:xfrm>
        </p:spPr>
        <p:txBody>
          <a:bodyPr>
            <a:normAutofit fontScale="925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Весь детсад поёт и пляшет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от радости сияет,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музруком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чудесным нашим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По-другому не бывает.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Вам спасибо за веселье,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букеты из мелодий,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музыкальным настроеньем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Пусть вся жизнь у вас проходит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C:\Users\Оля\Desktop\презент\WhatsApp Image 2021-09-16 at 12.47.36 (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" y="2204864"/>
            <a:ext cx="4136726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236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248347"/>
            <a:ext cx="3728736" cy="4853061"/>
          </a:xfrm>
        </p:spPr>
        <p:txBody>
          <a:bodyPr>
            <a:normAutofit fontScale="7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детсаду у нашей няни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Очень много важных дел: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Поиграть, одеть детишек,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Посмотреть, кто что поел...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 сегодня на минутку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Няню дружно отвлечем —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Днем работников дошкольных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Поздравленья ей несем.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счастливы, любимы,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Сохраняйте доброту.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Наши дети ощущают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Вашу нежность, теплоту!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Помощник воспитателя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C:\Users\Оля\Desktop\презент\WhatsApp Image 2021-09-16 at 12.56.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3"/>
            <a:ext cx="3240360" cy="4325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53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Повар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39963"/>
            <a:ext cx="3528392" cy="4357389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435707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Кто детишек кормит вкусно?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— славный повар наш!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Вы готовите искусно,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Это — высший пилотаж.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день профессии столь вкусной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 желаем счастья вам,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Чтобы каши и котлеты</a:t>
            </a:r>
            <a:b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Приглянулись малышам.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2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287</TotalTime>
  <Words>64</Words>
  <Application>Microsoft Office PowerPoint</Application>
  <PresentationFormat>Экран (4:3)</PresentationFormat>
  <Paragraphs>21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Презентация PowerPoint</vt:lpstr>
      <vt:lpstr>Казачий детский сад «Ромашка»</vt:lpstr>
      <vt:lpstr>Презентация PowerPoint</vt:lpstr>
      <vt:lpstr>Заведующие </vt:lpstr>
      <vt:lpstr>Презентация PowerPoint</vt:lpstr>
      <vt:lpstr>Воспитатели</vt:lpstr>
      <vt:lpstr>Музыкальный руководитель</vt:lpstr>
      <vt:lpstr>Помощник воспитателя</vt:lpstr>
      <vt:lpstr>Повар</vt:lpstr>
      <vt:lpstr>Завхоз</vt:lpstr>
      <vt:lpstr>Сторожа</vt:lpstr>
      <vt:lpstr>Презентация PowerPoint</vt:lpstr>
      <vt:lpstr>Как это начиналось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23</cp:revision>
  <dcterms:created xsi:type="dcterms:W3CDTF">2021-09-16T06:18:32Z</dcterms:created>
  <dcterms:modified xsi:type="dcterms:W3CDTF">2021-09-24T05:28:00Z</dcterms:modified>
</cp:coreProperties>
</file>