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5" r:id="rId7"/>
    <p:sldId id="268" r:id="rId8"/>
    <p:sldId id="266" r:id="rId9"/>
    <p:sldId id="262" r:id="rId10"/>
    <p:sldId id="263" r:id="rId11"/>
    <p:sldId id="264" r:id="rId12"/>
    <p:sldId id="267" r:id="rId13"/>
    <p:sldId id="270" r:id="rId14"/>
    <p:sldId id="269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57F4-6EB5-44A0-860A-08645FBAA00E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ED84A-5123-4133-8F87-30D36040B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9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D84A-5123-4133-8F87-30D36040B1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6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1" b="7371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Аторская песня Людмилы Горцуевой - 27 СЕНТЯБРЯ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654906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92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Завхоз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39963"/>
            <a:ext cx="3168352" cy="42853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428506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>
                <a:solidFill>
                  <a:srgbClr val="00B050"/>
                </a:solidFill>
              </a:rPr>
              <a:t>Под контролем Вашим строгим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Весь детсада инвентарь,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И у нашего завхоза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В норме каждый экземпляр!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/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От души Вам пожелаем,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Чтобы все, что захотели,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В детский садик доставляли,</a:t>
            </a:r>
            <a:br>
              <a:rPr lang="ru-RU" b="1" i="1" dirty="0">
                <a:solidFill>
                  <a:srgbClr val="00B050"/>
                </a:solidFill>
              </a:rPr>
            </a:br>
            <a:r>
              <a:rPr lang="ru-RU" b="1" i="1" dirty="0">
                <a:solidFill>
                  <a:srgbClr val="00B050"/>
                </a:solidFill>
              </a:rPr>
              <a:t>Без малейшей канители</a:t>
            </a:r>
            <a:r>
              <a:rPr lang="ru-RU" b="1" i="1" dirty="0" smtClean="0">
                <a:solidFill>
                  <a:srgbClr val="00B050"/>
                </a:solidFill>
              </a:rPr>
              <a:t>!</a:t>
            </a:r>
            <a:r>
              <a:rPr lang="ru-RU" b="1" i="1" dirty="0">
                <a:solidFill>
                  <a:srgbClr val="00B050"/>
                </a:solidFill>
              </a:rPr>
              <a:t/>
            </a:r>
            <a:br>
              <a:rPr lang="ru-RU" b="1" i="1" dirty="0">
                <a:solidFill>
                  <a:srgbClr val="00B050"/>
                </a:solidFill>
              </a:rPr>
            </a:br>
            <a:endParaRPr lang="ru-RU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2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9181" y="906899"/>
            <a:ext cx="76698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Чтобы всякие злодеи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проникли в садик наш,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Есть у нас сотрудник важный,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Детского покоя страж.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 надёжно и отважно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Охраняете детсад,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ночам, когда все дети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Дома по кроваткам спят.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 желаем вам успеха</a:t>
            </a:r>
            <a:b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службе вашей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непростой!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1" name="Picture 3" descr="C:\Users\Оля\Desktop\карташев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30317"/>
            <a:ext cx="2691991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116632"/>
            <a:ext cx="7756525" cy="792163"/>
          </a:xfrm>
        </p:spPr>
        <p:txBody>
          <a:bodyPr/>
          <a:lstStyle/>
          <a:p>
            <a:r>
              <a:rPr lang="ru-RU" dirty="0" smtClean="0"/>
              <a:t>Сторожа</a:t>
            </a:r>
            <a:endParaRPr lang="ru-RU" dirty="0"/>
          </a:p>
        </p:txBody>
      </p:sp>
      <p:pic>
        <p:nvPicPr>
          <p:cNvPr id="1026" name="Picture 2" descr="C:\Users\Оля\Desktop\Корне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30317"/>
            <a:ext cx="2664296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я\Desktop\WhatsApp Image 2021-09-22 at 16.19.1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30317"/>
            <a:ext cx="2841849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Оля\Desktop\IDFbMfRF8i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88641"/>
            <a:ext cx="1512169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03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8489" y="1773744"/>
            <a:ext cx="2875399" cy="4967624"/>
          </a:xfrm>
        </p:spPr>
        <p:txBody>
          <a:bodyPr>
            <a:normAutofit lnSpcReduction="10000"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Ни пылинки, ни соринки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детсаду мы не найдем,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уборщице спасибо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Скажем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мы.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Чистый пол и подоконник,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политы все цветы,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не зря Вас называем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Нашей феей Чистоты.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желаем, чтоб в саду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 сияло и сверкало,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Ваша добрая улыбка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Никогда не исчезала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C:\Users\Оля\Downloads\WhatsApp Image 2021-09-16 at 13.03.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1916832"/>
            <a:ext cx="447898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08520" y="19419"/>
            <a:ext cx="96724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Уборщик служебных помещений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116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презент\WhatsApp Image 2021-09-16 at 12.47.36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50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12976"/>
            <a:ext cx="9144000" cy="2952328"/>
          </a:xfrm>
        </p:spPr>
        <p:txBody>
          <a:bodyPr/>
          <a:lstStyle/>
          <a:p>
            <a:r>
              <a:rPr lang="ru-RU" sz="96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Как </a:t>
            </a:r>
            <a:r>
              <a:rPr lang="ru-RU" sz="9600" b="1" i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это начиналось </a:t>
            </a:r>
            <a:endParaRPr lang="ru-RU" sz="9600" b="1" i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08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Оля\Desktop\презент\WhatsApp Image 2021-09-16 at 12.47.36 (5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676" y="24598"/>
            <a:ext cx="631832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Оля\Desktop\презент\WhatsApp Image 2021-09-16 at 12.47.36 (3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1" y="188640"/>
            <a:ext cx="42484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Оля\Desktop\презент\WhatsApp Image 2021-09-16 at 12.47.36 (8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74" y="3212976"/>
            <a:ext cx="465109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30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esktop\презент\WhatsApp Image 2021-09-16 at 12.47.36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877"/>
            <a:ext cx="6106914" cy="3983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я\Desktop\презент\WhatsApp Image 2021-09-16 at 12.47.36 (15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64904"/>
            <a:ext cx="5962384" cy="4180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02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я\Desktop\презент\WhatsApp Image 2021-09-16 at 12.47.36 (1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45" y="764704"/>
            <a:ext cx="7258151" cy="49261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767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я\Desktop\презент\WhatsApp Image 2021-09-16 at 12.47.36 (6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30" y="980728"/>
            <a:ext cx="8104939" cy="4986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1044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Казачий детский сад «Ромашка»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32040" y="2128308"/>
            <a:ext cx="4027375" cy="2905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95536" y="2132856"/>
            <a:ext cx="3917944" cy="2905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4176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я\Downloads\WhatsApp Image 2021-09-20 at 08.23.5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33" y="188640"/>
            <a:ext cx="345638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C:\Users\Оля\Downloads\WhatsApp Image 2021-09-20 at 08.23.55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20" y="476672"/>
            <a:ext cx="5004048" cy="3705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C:\Users\Оля\Downloads\WhatsApp Image 2021-09-20 at 08.23.56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7"/>
            <a:ext cx="3168352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9" name="Picture 5" descr="C:\Users\Оля\Downloads\WhatsApp Image 2021-09-20 at 08.23.5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56992"/>
            <a:ext cx="4392488" cy="33706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942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7" y="116632"/>
            <a:ext cx="8986719" cy="644729"/>
          </a:xfrm>
        </p:spPr>
        <p:txBody>
          <a:bodyPr/>
          <a:lstStyle/>
          <a:p>
            <a:r>
              <a:rPr lang="ru-RU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Заведующие </a:t>
            </a:r>
            <a:endParaRPr lang="ru-RU" sz="5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C:\Users\Оля\Desktop\e78ce25b155c5de38decf4eeed2361f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8" y="764704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я\Desktop\о.н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829233"/>
            <a:ext cx="2808311" cy="26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Оля\Downloads\WhatsApp Image 2021-09-20 at 09.51.0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39629"/>
            <a:ext cx="3024336" cy="26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3453271"/>
            <a:ext cx="3831308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Долгалева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Людмила Анатольевна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777" y="6484694"/>
            <a:ext cx="3931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Карташева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Ольга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Николаевна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3560" y="648866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Гоптарева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Наталия Викторовна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83968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я\Desktop\c5644263e27e3ac40e1c7235f9419f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3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split orient="vert"/>
      </p:transition>
    </mc:Choice>
    <mc:Fallback xmlns="">
      <p:transition spd="slow" advClick="0" advTm="1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я\Desktop\гоптаре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243229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я\Desktop\никитин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04864"/>
            <a:ext cx="266429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43808" y="2248347"/>
            <a:ext cx="3168352" cy="420498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Днём воспитателя, ура!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Пускай любовь в глазах мерцает,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душе горит огонь добра,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Детишки чаще вдохновляют!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Пусть каждый день подарит свет,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Улыбок чистых океаны,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Тепла, надежд на много лет,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в миг исполнит все желания</a:t>
            </a:r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756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split orient="vert"/>
      </p:transition>
    </mc:Choice>
    <mc:Fallback xmlns="">
      <p:transition spd="slow"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4501088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Весь детсад поёт и пляшет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от радости сияет,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музруком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чудесным нашим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По-другому не бывает.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Вам спасибо за веселье,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букеты из мелодий,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музыкальным настроеньем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Пусть вся жизнь у вас проходит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 descr="C:\Users\Оля\Desktop\презент\WhatsApp Image 2021-09-16 at 12.47.36 (9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18" y="2204864"/>
            <a:ext cx="4136726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2363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16016" y="2248347"/>
            <a:ext cx="3728736" cy="4853061"/>
          </a:xfrm>
        </p:spPr>
        <p:txBody>
          <a:bodyPr>
            <a:normAutofit fontScale="70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детсаду у нашей няни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Очень много важных дел: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Поиграть, одеть детишек,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Посмотреть, кто что поел...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Но сегодня на минутку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Няню дружно отвлечем —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 Днем работников дошкольных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Поздравленья ей несем.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Будьте счастливы, любимы,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Сохраняйте доброту.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Наши дети ощущают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Вашу нежность, теплоту!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Помощник воспитателя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5" name="Picture 3" descr="C:\Users\Оля\Desktop\презент\WhatsApp Image 2021-09-16 at 12.56.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3"/>
            <a:ext cx="3240360" cy="43258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533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Повар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39963"/>
            <a:ext cx="3528392" cy="4357389"/>
          </a:xfr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4357072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Кто детишек кормит вкусно?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Это — славный повар наш!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Вы готовите искусно,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Это — высший пилотаж.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В день профессии столь вкусной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Мы желаем счастья вам,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Чтобы каши и котлеты</a:t>
            </a:r>
            <a:b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Приглянулись малышам.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23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287</TotalTime>
  <Words>64</Words>
  <Application>Microsoft Office PowerPoint</Application>
  <PresentationFormat>Экран (4:3)</PresentationFormat>
  <Paragraphs>21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Твердый переплет</vt:lpstr>
      <vt:lpstr>Презентация PowerPoint</vt:lpstr>
      <vt:lpstr>Казачий детский сад «Ромашка»</vt:lpstr>
      <vt:lpstr>Презентация PowerPoint</vt:lpstr>
      <vt:lpstr>Заведующие </vt:lpstr>
      <vt:lpstr>Презентация PowerPoint</vt:lpstr>
      <vt:lpstr>Воспитатели</vt:lpstr>
      <vt:lpstr>Музыкальный руководитель</vt:lpstr>
      <vt:lpstr>Помощник воспитателя</vt:lpstr>
      <vt:lpstr>Повар</vt:lpstr>
      <vt:lpstr>Завхоз</vt:lpstr>
      <vt:lpstr>Сторожа</vt:lpstr>
      <vt:lpstr>Презентация PowerPoint</vt:lpstr>
      <vt:lpstr>Как это начиналось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23</cp:revision>
  <dcterms:created xsi:type="dcterms:W3CDTF">2021-09-16T06:18:32Z</dcterms:created>
  <dcterms:modified xsi:type="dcterms:W3CDTF">2021-09-24T05:28:00Z</dcterms:modified>
</cp:coreProperties>
</file>