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93" r:id="rId3"/>
    <p:sldId id="303" r:id="rId4"/>
    <p:sldId id="317" r:id="rId5"/>
    <p:sldId id="307" r:id="rId6"/>
    <p:sldId id="304" r:id="rId7"/>
    <p:sldId id="301" r:id="rId8"/>
    <p:sldId id="273" r:id="rId9"/>
    <p:sldId id="284" r:id="rId10"/>
    <p:sldId id="289" r:id="rId11"/>
    <p:sldId id="323" r:id="rId12"/>
    <p:sldId id="282" r:id="rId13"/>
    <p:sldId id="324" r:id="rId14"/>
    <p:sldId id="292" r:id="rId15"/>
    <p:sldId id="325" r:id="rId16"/>
    <p:sldId id="305" r:id="rId17"/>
    <p:sldId id="322" r:id="rId18"/>
    <p:sldId id="309" r:id="rId19"/>
    <p:sldId id="327" r:id="rId20"/>
    <p:sldId id="296" r:id="rId21"/>
    <p:sldId id="298" r:id="rId22"/>
    <p:sldId id="315" r:id="rId23"/>
    <p:sldId id="263" r:id="rId24"/>
    <p:sldId id="314" r:id="rId25"/>
    <p:sldId id="311" r:id="rId26"/>
    <p:sldId id="319" r:id="rId27"/>
    <p:sldId id="321" r:id="rId28"/>
    <p:sldId id="308" r:id="rId29"/>
    <p:sldId id="310" r:id="rId30"/>
    <p:sldId id="326" r:id="rId31"/>
    <p:sldId id="312" r:id="rId32"/>
    <p:sldId id="281" r:id="rId33"/>
    <p:sldId id="32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DD897A-8B56-4FFD-B2D4-C07BB547C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A9FFB9-A425-4F8D-A427-B3082C0DE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56CE9B-0E1D-4FF5-B70C-B44601137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2EBD6A-274D-488B-92E5-C796585FE4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468BE8-9C2F-4D42-AE41-893D0F31E0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17654B-0F45-4251-8D9A-1F56B6BF2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001AB1-F57B-43C9-B999-E863EF3C9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64C513-DB85-4183-87B6-6A122B554F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6EA393-EB0F-4BE3-B44E-AD30932D5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068C75-D613-4F28-9AC1-F62BF2936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1EF5A-61F0-4374-B962-E7B73D13C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759578-7730-4812-BCAE-CA45C4622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205CCD-4458-4D08-9C98-C96BE968A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fld id="{E10E9BDA-3A59-4A0D-B0F7-A9B33C9EB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>
          <a:xfrm>
            <a:off x="1071563" y="357188"/>
            <a:ext cx="7772400" cy="115252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</a:rPr>
              <a:t>Муниципальное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бюджетное дошкольное образовательное учреждение казачий детский сад «Ромашка»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7161213" cy="1512888"/>
          </a:xfrm>
        </p:spPr>
        <p:txBody>
          <a:bodyPr rtlCol="0">
            <a:normAutofit/>
          </a:bodyPr>
          <a:lstStyle/>
          <a:p>
            <a:pPr algn="l" defTabSz="912813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Выполнила Никитина Светлана Георгиевна. </a:t>
            </a:r>
          </a:p>
          <a:p>
            <a:pPr algn="l" defTabSz="912813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357430"/>
            <a:ext cx="6912768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доблестный Платов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сердцах у народа живёт</a:t>
            </a:r>
          </a:p>
        </p:txBody>
      </p:sp>
      <p:pic>
        <p:nvPicPr>
          <p:cNvPr id="15364" name="Picture 2" descr="F:\эмблема школы  2 малоярослав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85750" y="428625"/>
            <a:ext cx="4038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006666"/>
              </a:buClr>
              <a:buFont typeface="Arial" charset="0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За мужество и героизм при взятии Измаила Платов был произведен в генерал-майоры и награжден высшим военным орденом Георгия Победоносца 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" name="Picture 6" descr="орде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  <a:extLst/>
          </a:blip>
          <a:srcRect b="10799"/>
          <a:stretch>
            <a:fillRect/>
          </a:stretch>
        </p:blipFill>
        <p:spPr>
          <a:xfrm>
            <a:off x="4143372" y="1571612"/>
            <a:ext cx="4157662" cy="4659312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4"/>
          <p:cNvSpPr>
            <a:spLocks noGrp="1"/>
          </p:cNvSpPr>
          <p:nvPr>
            <p:ph sz="half" idx="4294967295"/>
          </p:nvPr>
        </p:nvSpPr>
        <p:spPr>
          <a:xfrm>
            <a:off x="428625" y="571500"/>
            <a:ext cx="3357563" cy="5357813"/>
          </a:xfrm>
        </p:spPr>
        <p:txBody>
          <a:bodyPr/>
          <a:lstStyle/>
          <a:p>
            <a:pPr marL="0" indent="0" eaLnBrk="1" hangingPunct="1">
              <a:buClr>
                <a:srgbClr val="CCCC00"/>
              </a:buClr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Всенародную славу и признание принесло атаману участие в Отечественной войне 1812 года.</a:t>
            </a:r>
          </a:p>
          <a:p>
            <a:pPr marL="0" indent="0" eaLnBrk="1" hangingPunct="1">
              <a:buClr>
                <a:srgbClr val="CCCC00"/>
              </a:buClr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Важную роль сыграл казачий корпус М.И.Платова в Бородинском сражении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786182" y="714356"/>
            <a:ext cx="5143536" cy="5663146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Защита чести и славы России</a:t>
            </a:r>
          </a:p>
        </p:txBody>
      </p:sp>
      <p:pic>
        <p:nvPicPr>
          <p:cNvPr id="4098" name="Picture 2" descr="C:\Users\user\Desktop\6437a894454570a7c76aeba2b30e57fd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3568" y="1772816"/>
            <a:ext cx="7648375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Усадьба Кудрявцевых в деревне Панское</a:t>
            </a:r>
          </a:p>
        </p:txBody>
      </p:sp>
      <p:sp>
        <p:nvSpPr>
          <p:cNvPr id="37890" name="Объект 5"/>
          <p:cNvSpPr>
            <a:spLocks noGrp="1"/>
          </p:cNvSpPr>
          <p:nvPr>
            <p:ph sz="half" idx="1"/>
          </p:nvPr>
        </p:nvSpPr>
        <p:spPr>
          <a:xfrm>
            <a:off x="395288" y="1989138"/>
            <a:ext cx="4038600" cy="41703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нашем городе Михаил Иванович Платов во время войны с Наполеоном  находился в усадьбе Кудрявцевых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786314" y="2285992"/>
            <a:ext cx="3714776" cy="4127529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Награждение орденом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006666"/>
              </a:buClr>
              <a:buFont typeface="Arial" charset="0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За подвиги и боевые заслуги в Отечественной войне 1812года М.И.Платов был награжден самым высоким военным орденом Андрея Первозванного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4572001" y="1412776"/>
            <a:ext cx="4000528" cy="5241961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14282" y="1071546"/>
            <a:ext cx="4213231" cy="4500594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43437" y="785794"/>
            <a:ext cx="4188865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Боевое оружие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71472" y="1714488"/>
            <a:ext cx="7972893" cy="2571768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67544" y="908720"/>
            <a:ext cx="822261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71132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в   станице Старочеркасская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28625" y="1643063"/>
            <a:ext cx="3970338" cy="42148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гранитной подставке золотыми буквами написано: "Атаману графу Платову за военные подвиги 1770-1816. Признательные донцы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857752" y="1643050"/>
            <a:ext cx="3857625" cy="4533900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1538" y="642918"/>
            <a:ext cx="73343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Платов Матвей Иванович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1751-1818</a:t>
            </a:r>
          </a:p>
        </p:txBody>
      </p:sp>
      <p:pic>
        <p:nvPicPr>
          <p:cNvPr id="1026" name="Picture 2" descr="C:\Users\user\Desktop\300px-Platov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74397" y="1643050"/>
            <a:ext cx="4374975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 М.И. Платову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203848" y="1619706"/>
            <a:ext cx="2520280" cy="413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143636" y="1643050"/>
            <a:ext cx="2448271" cy="415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642910" y="1643050"/>
            <a:ext cx="2214578" cy="415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Платову в Москве</a:t>
            </a:r>
          </a:p>
        </p:txBody>
      </p:sp>
      <p:sp>
        <p:nvSpPr>
          <p:cNvPr id="3379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026" name="Picture 2" descr="C:\Users\user\Desktop\платов\Память о Матвее Платове — Википедия. Что такое Память о Матвее Платове_files\Памятник_Платову_в_Москве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0034" y="1357298"/>
            <a:ext cx="835292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C:\Users\user\Desktop\платов\Донские_50_коп.1918._Платов._Ревер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348" y="1643050"/>
            <a:ext cx="7390139" cy="4286280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2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072066" y="1428736"/>
            <a:ext cx="3696917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user\Desktop\screen2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720" y="1357298"/>
            <a:ext cx="450059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Матвей Платов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Память о Платове</a:t>
            </a:r>
          </a:p>
        </p:txBody>
      </p:sp>
      <p:pic>
        <p:nvPicPr>
          <p:cNvPr id="19458" name="Picture 2" descr="C:\Users\user\Desktop\платов\Rus-Post_Card-Platov-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59957" y="1643050"/>
            <a:ext cx="3014127" cy="2325568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59" name="Picture 3" descr="C:\Users\user\Desktop\платов\Rus-Post_Card-Platov-201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720" y="4143380"/>
            <a:ext cx="3141654" cy="221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3643306" y="2000240"/>
            <a:ext cx="517711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Памятные монеты</a:t>
            </a:r>
          </a:p>
        </p:txBody>
      </p:sp>
      <p:pic>
        <p:nvPicPr>
          <p:cNvPr id="16387" name="Picture 3" descr="C:\Users\user\Desktop\4t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3214678" y="1500174"/>
            <a:ext cx="3126200" cy="4530725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6" name="Picture 2" descr="C:\Users\user\Desktop\платов\200px-RR5710-0016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372200" y="1956764"/>
            <a:ext cx="2414642" cy="3221317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107504" y="2060848"/>
            <a:ext cx="2850032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 descr="C:\Users\user\Desktop\unnamed-663x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610282"/>
            <a:ext cx="8229600" cy="4505799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АЭРОПОРТ « ПЛАТОВ»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57158" y="1500174"/>
            <a:ext cx="8572528" cy="510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Корабль «Граф Платов»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285750" y="1643063"/>
            <a:ext cx="4038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донского атамана был назван новейший корабль военно-морских сил Великобритании- </a:t>
            </a: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Платов».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071934" y="1714488"/>
            <a:ext cx="4608512" cy="4513262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в г. Малоярославце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er\Desktop\платов\0037-042-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1071538" y="1357298"/>
            <a:ext cx="6929486" cy="5197115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Дом Платова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214813" cy="4924425"/>
          </a:xfrm>
        </p:spPr>
        <p:txBody>
          <a:bodyPr rtlCol="0">
            <a:normAutofit fontScale="925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Матвей  родился в семье казака Ивана Федоровича Платова 6 августа 1751 года в Черкасской станице. Отец его был заслуженный войсковой старшина.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65540" name="Picture 4" descr="S63002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3131" y="1600200"/>
            <a:ext cx="5100869" cy="4114815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Платова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00298" y="1643050"/>
            <a:ext cx="3965217" cy="4739196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Книги о Платове</a:t>
            </a:r>
          </a:p>
        </p:txBody>
      </p:sp>
      <p:pic>
        <p:nvPicPr>
          <p:cNvPr id="4" name="Picture 2" descr="C:\Users\user\Desktop\платов\img18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42910" y="1285860"/>
            <a:ext cx="3429024" cy="509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user\Desktop\slide_1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00562" y="1285859"/>
            <a:ext cx="3071834" cy="508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2720272cf9ab0beec816fdce6ad560e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971600" y="548680"/>
            <a:ext cx="7375282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16600" b="1" smtClean="0">
              <a:solidFill>
                <a:srgbClr val="FF0000"/>
              </a:solidFill>
            </a:endParaRPr>
          </a:p>
        </p:txBody>
      </p:sp>
      <p:sp>
        <p:nvSpPr>
          <p:cNvPr id="4813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Астапенко М., Левченко Э. Будет помнить вся Россия. Историческое повествование о М. И. Платове М.: Молодая гвардия, 1986. С. 16-39, 75-118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Астапенко М. Атаман Платов: историческое повествование. Ростов-на-Дону: Гефест, 2003. С. 87-143.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Венков А. Атаман Войска Донского Платов. М.: Вече, 2008. С. 283-312.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Францев О. Матвей Иванович Платов. // ВИЖ. 1980. №10. С.40-46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Котов В. Атаман «Вихрь». М.И. Платов. // Вокруг света. 2002. №1. С. 44-48.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Лесин В. Атаман Платов. – М.: Молодая гвардия, 2005. С. 23-84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5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</a:p>
        </p:txBody>
      </p:sp>
      <p:pic>
        <p:nvPicPr>
          <p:cNvPr id="22530" name="Picture 2" descr="C:\Users\user\Desktop\платов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86" t="22098" r="51465" b="5296"/>
          <a:stretch>
            <a:fillRect/>
          </a:stretch>
        </p:blipFill>
        <p:spPr>
          <a:xfrm>
            <a:off x="4786313" y="1214438"/>
            <a:ext cx="3929062" cy="5316537"/>
          </a:xfrm>
          <a:ln w="28575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4" name="Picture 2" descr="C:\Users\user\Desktop\платов\img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48536" t="3157" r="4112" b="6874"/>
          <a:stretch>
            <a:fillRect/>
          </a:stretch>
        </p:blipFill>
        <p:spPr bwMode="auto">
          <a:xfrm>
            <a:off x="428596" y="1214422"/>
            <a:ext cx="3786214" cy="539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825" y="333375"/>
            <a:ext cx="3960813" cy="6383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Кубань была школой для казаков и их молодых командиров. К 20 годам </a:t>
            </a:r>
            <a:r>
              <a:rPr lang="ru-RU" altLang="ru-R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М.И.Платов</a:t>
            </a: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командовал 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полком казаков.</a:t>
            </a:r>
            <a:b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1774 году молодой 23-летний полковник Платов  во главе казачьего полка на реке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Калалах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столкнувшись с 20тысячным турецким отрядом,  показал и мужество, и стойкость, и распорядительность. Его казаки выстояли и нанесли большой урон противнику.</a:t>
            </a:r>
          </a:p>
          <a:p>
            <a:pPr>
              <a:defRPr/>
            </a:pPr>
            <a:endParaRPr lang="ru-RU" altLang="ru-RU" sz="2000" b="1" i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6666"/>
              </a:buClr>
              <a:buSzPct val="70000"/>
              <a:buFont typeface="Wingdings" pitchFamily="2" charset="2"/>
              <a:buChar char="u"/>
              <a:defRPr/>
            </a:pPr>
            <a:endParaRPr lang="ru-RU" altLang="ru-RU" sz="2000" b="1" i="1" kern="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319464" y="332656"/>
            <a:ext cx="4573016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57157" y="357166"/>
            <a:ext cx="8286809" cy="6215106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VEO_m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-18000"/>
            <a:extLst/>
          </a:blip>
          <a:stretch>
            <a:fillRect/>
          </a:stretch>
        </p:blipFill>
        <p:spPr>
          <a:xfrm>
            <a:off x="4214809" y="1500174"/>
            <a:ext cx="4503517" cy="4071966"/>
          </a:xfr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1139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Боевая медаль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4313" y="1214438"/>
            <a:ext cx="4038600" cy="453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За подвиг на реке Каллах, военное мастерство М.И.Платов получил  свою первую боевую награду – золотую медаль с изображением </a:t>
            </a:r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императрицы Екатерины </a:t>
            </a:r>
            <a:r>
              <a:rPr lang="en-US" altLang="ru-RU" sz="440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img5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500693" y="1071546"/>
            <a:ext cx="351672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user\Desktop\img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720" y="571480"/>
            <a:ext cx="5071032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63" y="0"/>
            <a:ext cx="3816350" cy="22320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Отличился при штурме крепости Измаил. Суворов писал в донесении:</a:t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327650" y="0"/>
            <a:ext cx="3816350" cy="2160588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>
              <a:solidFill>
                <a:srgbClr val="EAEAEA"/>
              </a:solidFill>
            </a:endParaRP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1384300" y="28686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5715000" y="357188"/>
            <a:ext cx="32115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C00000"/>
                </a:solidFill>
              </a:rPr>
              <a:t>«</a:t>
            </a:r>
            <a:r>
              <a:rPr lang="ru-RU" altLang="ru-RU" sz="2000" b="1" i="1">
                <a:solidFill>
                  <a:srgbClr val="C00000"/>
                </a:solidFill>
              </a:rPr>
              <a:t>Повсюду был </a:t>
            </a:r>
          </a:p>
          <a:p>
            <a:r>
              <a:rPr lang="ru-RU" altLang="ru-RU" sz="2000" b="1" i="1">
                <a:solidFill>
                  <a:srgbClr val="C00000"/>
                </a:solidFill>
              </a:rPr>
              <a:t>присутствен Платов, </a:t>
            </a:r>
          </a:p>
          <a:p>
            <a:r>
              <a:rPr lang="ru-RU" altLang="ru-RU" sz="2000" b="1" i="1">
                <a:solidFill>
                  <a:srgbClr val="C00000"/>
                </a:solidFill>
              </a:rPr>
              <a:t>подавал </a:t>
            </a:r>
          </a:p>
          <a:p>
            <a:r>
              <a:rPr lang="ru-RU" altLang="ru-RU" sz="2000" b="1" i="1">
                <a:solidFill>
                  <a:srgbClr val="C00000"/>
                </a:solidFill>
              </a:rPr>
              <a:t>пример храбрости».</a:t>
            </a:r>
          </a:p>
          <a:p>
            <a:pPr>
              <a:spcBef>
                <a:spcPct val="50000"/>
              </a:spcBef>
            </a:pPr>
            <a:endParaRPr lang="ru-RU" altLang="ru-RU" b="1" i="1">
              <a:solidFill>
                <a:srgbClr val="0000FF"/>
              </a:solidFill>
            </a:endParaRPr>
          </a:p>
        </p:txBody>
      </p:sp>
      <p:pic>
        <p:nvPicPr>
          <p:cNvPr id="44055" name="Picture 23" descr="рис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14348" y="2285992"/>
            <a:ext cx="6788892" cy="429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50" grpId="0" build="allAtOnce" animBg="1"/>
      <p:bldP spid="440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285</Words>
  <Application>Microsoft Office PowerPoint</Application>
  <PresentationFormat>Экран (4:3)</PresentationFormat>
  <Paragraphs>42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Муниципальное бюджетное дошкольное образовательное учреждение казачий детский сад «Ромашка»</vt:lpstr>
      <vt:lpstr>Платов Матвей Иванович 1751-1818</vt:lpstr>
      <vt:lpstr>Дом Платова</vt:lpstr>
      <vt:lpstr>Родители </vt:lpstr>
      <vt:lpstr>Презентация PowerPoint</vt:lpstr>
      <vt:lpstr>Презентация PowerPoint</vt:lpstr>
      <vt:lpstr>Боевая медаль</vt:lpstr>
      <vt:lpstr>Презентация PowerPoint</vt:lpstr>
      <vt:lpstr>Отличился при штурме крепости Измаил. Суворов писал в донесении: </vt:lpstr>
      <vt:lpstr>Презентация PowerPoint</vt:lpstr>
      <vt:lpstr>Презентация PowerPoint</vt:lpstr>
      <vt:lpstr>Защита чести и славы России</vt:lpstr>
      <vt:lpstr>Усадьба Кудрявцевых в деревне Панское</vt:lpstr>
      <vt:lpstr>Награждение орденом</vt:lpstr>
      <vt:lpstr>Презентация PowerPoint</vt:lpstr>
      <vt:lpstr>Боевое оружие</vt:lpstr>
      <vt:lpstr>Презентация PowerPoint</vt:lpstr>
      <vt:lpstr>Памятник в   станице Старочеркасская</vt:lpstr>
      <vt:lpstr>Презентация PowerPoint</vt:lpstr>
      <vt:lpstr>Памятники М.И. Платову</vt:lpstr>
      <vt:lpstr>Памятник Платову в Москве</vt:lpstr>
      <vt:lpstr>Презентация PowerPoint</vt:lpstr>
      <vt:lpstr>Матвей Платов</vt:lpstr>
      <vt:lpstr>Память о Платове</vt:lpstr>
      <vt:lpstr>Памятные монеты</vt:lpstr>
      <vt:lpstr>Презентация PowerPoint</vt:lpstr>
      <vt:lpstr>АЭРОПОРТ « ПЛАТОВ»</vt:lpstr>
      <vt:lpstr>Корабль «Граф Платов»</vt:lpstr>
      <vt:lpstr>Улица в г. Малоярославце</vt:lpstr>
      <vt:lpstr>Орден Платова</vt:lpstr>
      <vt:lpstr>Книги о Платове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comp8</cp:lastModifiedBy>
  <cp:revision>126</cp:revision>
  <dcterms:created xsi:type="dcterms:W3CDTF">2019-09-20T18:52:16Z</dcterms:created>
  <dcterms:modified xsi:type="dcterms:W3CDTF">2024-03-13T11:35:13Z</dcterms:modified>
</cp:coreProperties>
</file>