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93" r:id="rId3"/>
    <p:sldId id="303" r:id="rId4"/>
    <p:sldId id="317" r:id="rId5"/>
    <p:sldId id="307" r:id="rId6"/>
    <p:sldId id="304" r:id="rId7"/>
    <p:sldId id="301" r:id="rId8"/>
    <p:sldId id="273" r:id="rId9"/>
    <p:sldId id="284" r:id="rId10"/>
    <p:sldId id="289" r:id="rId11"/>
    <p:sldId id="323" r:id="rId12"/>
    <p:sldId id="282" r:id="rId13"/>
    <p:sldId id="324" r:id="rId14"/>
    <p:sldId id="292" r:id="rId15"/>
    <p:sldId id="325" r:id="rId16"/>
    <p:sldId id="305" r:id="rId17"/>
    <p:sldId id="322" r:id="rId18"/>
    <p:sldId id="309" r:id="rId19"/>
    <p:sldId id="327" r:id="rId20"/>
    <p:sldId id="296" r:id="rId21"/>
    <p:sldId id="298" r:id="rId22"/>
    <p:sldId id="315" r:id="rId23"/>
    <p:sldId id="263" r:id="rId24"/>
    <p:sldId id="314" r:id="rId25"/>
    <p:sldId id="311" r:id="rId26"/>
    <p:sldId id="319" r:id="rId27"/>
    <p:sldId id="321" r:id="rId28"/>
    <p:sldId id="308" r:id="rId29"/>
    <p:sldId id="310" r:id="rId30"/>
    <p:sldId id="326" r:id="rId31"/>
    <p:sldId id="312" r:id="rId32"/>
    <p:sldId id="281" r:id="rId33"/>
    <p:sldId id="328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7DD897A-8B56-4FFD-B2D4-C07BB547CF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6A9FFB9-A425-4F8D-A427-B3082C0DE9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756CE9B-0E1D-4FF5-B70C-B446011371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C2EBD6A-274D-488B-92E5-C796585FE4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A468BE8-9C2F-4D42-AE41-893D0F31E0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F17654B-0F45-4251-8D9A-1F56B6BF20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2001AB1-F57B-43C9-B999-E863EF3C93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064C513-DB85-4183-87B6-6A122B554F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96EA393-EB0F-4BE3-B44E-AD30932D5D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3068C75-D613-4F28-9AC1-F62BF29366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6B1EF5A-61F0-4374-B962-E7B73D13C1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3759578-7730-4812-BCAE-CA45C46229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2205CCD-4458-4D08-9C98-C96BE968A1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EAEAEA"/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EAEAEA"/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EAEAEA"/>
                </a:solidFill>
                <a:latin typeface="+mn-lt"/>
              </a:defRPr>
            </a:lvl1pPr>
          </a:lstStyle>
          <a:p>
            <a:pPr>
              <a:defRPr/>
            </a:pPr>
            <a:fld id="{E10E9BDA-3A59-4A0D-B0F7-A9B33C9EB3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</p:sldLayoutIdLst>
  <p:transition spd="med">
    <p:strips dir="rd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3"/>
          <p:cNvSpPr>
            <a:spLocks noGrp="1"/>
          </p:cNvSpPr>
          <p:nvPr>
            <p:ph type="ctrTitle"/>
          </p:nvPr>
        </p:nvSpPr>
        <p:spPr>
          <a:xfrm>
            <a:off x="1071563" y="357188"/>
            <a:ext cx="7772400" cy="1152525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solidFill>
                  <a:srgbClr val="002060"/>
                </a:solidFill>
              </a:rPr>
              <a:t>Муниципальное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бюджетное дошкольное образовательное учреждение казачий детский сад «Ромашка»</a:t>
            </a:r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7161213" cy="1512888"/>
          </a:xfrm>
        </p:spPr>
        <p:txBody>
          <a:bodyPr rtlCol="0">
            <a:normAutofit/>
          </a:bodyPr>
          <a:lstStyle/>
          <a:p>
            <a:pPr algn="l" defTabSz="912813" eaLnBrk="1" fontAlgn="auto" hangingPunct="1">
              <a:spcBef>
                <a:spcPct val="5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Выполнила Никитина Светлана Георгиевна. </a:t>
            </a:r>
          </a:p>
          <a:p>
            <a:pPr algn="l" defTabSz="912813" eaLnBrk="1" fontAlgn="auto" hangingPunct="1">
              <a:spcBef>
                <a:spcPct val="5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2357430"/>
            <a:ext cx="6912768" cy="14465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доблестный Платов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сердцах у народа живёт</a:t>
            </a:r>
          </a:p>
        </p:txBody>
      </p:sp>
      <p:pic>
        <p:nvPicPr>
          <p:cNvPr id="15364" name="Picture 2" descr="F:\эмблема школы  2 малоярославец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85750"/>
            <a:ext cx="1143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285750" y="428625"/>
            <a:ext cx="4038600" cy="45307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rgbClr val="006666"/>
              </a:buClr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За мужество и героизм при взятии Измаила Платов был произведен в генерал-майоры и награжден высшим военным орденом Георгия Победоносца </a:t>
            </a:r>
            <a:r>
              <a:rPr lang="en-US" altLang="ru-RU" b="1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 степени.</a:t>
            </a:r>
          </a:p>
          <a:p>
            <a:pPr marL="0" indent="0"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6" name="Picture 6" descr="орден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clrChange>
              <a:clrFrom>
                <a:srgbClr val="FBFBF3"/>
              </a:clrFrom>
              <a:clrTo>
                <a:srgbClr val="FBFBF3">
                  <a:alpha val="0"/>
                </a:srgbClr>
              </a:clrTo>
            </a:clrChange>
            <a:extLst/>
          </a:blip>
          <a:srcRect b="10799"/>
          <a:stretch>
            <a:fillRect/>
          </a:stretch>
        </p:blipFill>
        <p:spPr>
          <a:xfrm>
            <a:off x="4143372" y="1571612"/>
            <a:ext cx="4157662" cy="4659312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ъект 4"/>
          <p:cNvSpPr>
            <a:spLocks noGrp="1"/>
          </p:cNvSpPr>
          <p:nvPr>
            <p:ph sz="half" idx="4294967295"/>
          </p:nvPr>
        </p:nvSpPr>
        <p:spPr>
          <a:xfrm>
            <a:off x="428625" y="571500"/>
            <a:ext cx="3357563" cy="5357813"/>
          </a:xfrm>
        </p:spPr>
        <p:txBody>
          <a:bodyPr/>
          <a:lstStyle/>
          <a:p>
            <a:pPr marL="0" indent="0" eaLnBrk="1" hangingPunct="1">
              <a:buClr>
                <a:srgbClr val="CCCC00"/>
              </a:buClr>
              <a:buFont typeface="Arial" charset="0"/>
              <a:buNone/>
            </a:pP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Всенародную славу и признание принесло атаману участие в Отечественной войне 1812 года.</a:t>
            </a:r>
          </a:p>
          <a:p>
            <a:pPr marL="0" indent="0" eaLnBrk="1" hangingPunct="1">
              <a:buClr>
                <a:srgbClr val="CCCC00"/>
              </a:buClr>
              <a:buFont typeface="Arial" charset="0"/>
              <a:buNone/>
            </a:pP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Важную роль сыграл казачий корпус М.И.Платова в Бородинском сражении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3786182" y="714356"/>
            <a:ext cx="5143536" cy="5663146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2795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Защита чести и славы России</a:t>
            </a:r>
          </a:p>
        </p:txBody>
      </p:sp>
      <p:pic>
        <p:nvPicPr>
          <p:cNvPr id="4098" name="Picture 2" descr="C:\Users\user\Desktop\6437a894454570a7c76aeba2b30e57fd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83568" y="1772816"/>
            <a:ext cx="7648375" cy="4149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4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566862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Усадьба Кудрявцевых в деревне Панское</a:t>
            </a:r>
          </a:p>
        </p:txBody>
      </p:sp>
      <p:sp>
        <p:nvSpPr>
          <p:cNvPr id="37890" name="Объект 5"/>
          <p:cNvSpPr>
            <a:spLocks noGrp="1"/>
          </p:cNvSpPr>
          <p:nvPr>
            <p:ph sz="half" idx="1"/>
          </p:nvPr>
        </p:nvSpPr>
        <p:spPr>
          <a:xfrm>
            <a:off x="395288" y="1989138"/>
            <a:ext cx="4038600" cy="41703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В нашем городе Михаил Иванович Платов во время войны с Наполеоном  находился в усадьбе Кудрявцевых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786314" y="2285992"/>
            <a:ext cx="3714776" cy="4127529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Награждение орденом</a:t>
            </a:r>
            <a:endParaRPr lang="ru-RU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9698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rgbClr val="006666"/>
              </a:buClr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За подвиги и боевые заслуги в Отечественной войне 1812года М.И.Платов был награжден самым высоким военным орденом Андрея Первозванного 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/>
          </a:blip>
          <a:srcRect/>
          <a:stretch>
            <a:fillRect/>
          </a:stretch>
        </p:blipFill>
        <p:spPr>
          <a:xfrm>
            <a:off x="4572001" y="1412776"/>
            <a:ext cx="4000528" cy="5241961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214282" y="1071546"/>
            <a:ext cx="4213231" cy="4500594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643437" y="785794"/>
            <a:ext cx="4188865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5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Боевое оружие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571472" y="1714488"/>
            <a:ext cx="7972893" cy="2571768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467544" y="908720"/>
            <a:ext cx="8222618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1711325"/>
          </a:xfrm>
        </p:spPr>
        <p:txBody>
          <a:bodyPr/>
          <a:lstStyle/>
          <a:p>
            <a:pPr eaLnBrk="1" hangingPunct="1"/>
            <a:r>
              <a:rPr lang="ru-RU" sz="4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Памятник в   станице Старочеркасская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428625" y="1643063"/>
            <a:ext cx="3970338" cy="4214812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Clr>
                <a:srgbClr val="006666"/>
              </a:buClr>
              <a:buFont typeface="Arial" pitchFamily="34" charset="0"/>
              <a:buNone/>
              <a:defRPr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гранитной подставке золотыми буквами написано: "Атаману графу Платову за военные подвиги 1770-1816. Признательные донцы</a:t>
            </a:r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4857752" y="1643050"/>
            <a:ext cx="3857625" cy="4533900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1538" y="642918"/>
            <a:ext cx="7334300" cy="55007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3"/>
          <p:cNvSpPr>
            <a:spLocks noGrp="1"/>
          </p:cNvSpPr>
          <p:nvPr>
            <p:ph type="title" idx="4294967295"/>
          </p:nvPr>
        </p:nvSpPr>
        <p:spPr>
          <a:xfrm>
            <a:off x="914400" y="357188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Платов Матвей Иванович</a:t>
            </a:r>
            <a:b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1751-1818</a:t>
            </a:r>
          </a:p>
        </p:txBody>
      </p:sp>
      <p:pic>
        <p:nvPicPr>
          <p:cNvPr id="1026" name="Picture 2" descr="C:\Users\user\Desktop\300px-Platov-1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674397" y="1643050"/>
            <a:ext cx="4374975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Памятники М.И. Платову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3203848" y="1619706"/>
            <a:ext cx="2520280" cy="4134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6143636" y="1643050"/>
            <a:ext cx="2448271" cy="41528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email">
            <a:extLst/>
          </a:blip>
          <a:srcRect/>
          <a:stretch>
            <a:fillRect/>
          </a:stretch>
        </p:blipFill>
        <p:spPr bwMode="auto">
          <a:xfrm>
            <a:off x="642910" y="1643050"/>
            <a:ext cx="2214578" cy="41528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Памятник Платову в Москве</a:t>
            </a:r>
          </a:p>
        </p:txBody>
      </p:sp>
      <p:sp>
        <p:nvSpPr>
          <p:cNvPr id="33794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1026" name="Picture 2" descr="C:\Users\user\Desktop\платов\Память о Матвее Платове — Википедия. Что такое Память о Матвее Платове_files\Памятник_Платову_в_Москве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00034" y="1357298"/>
            <a:ext cx="8352928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2" name="Picture 2" descr="C:\Users\user\Desktop\платов\Донские_50_коп.1918._Платов._Реверс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14348" y="1643050"/>
            <a:ext cx="7390139" cy="4286280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creen23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072066" y="1428736"/>
            <a:ext cx="3696917" cy="4857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2" descr="C:\Users\user\Desktop\screen23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85720" y="1357298"/>
            <a:ext cx="4500594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4579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b="1" smtClean="0">
                <a:solidFill>
                  <a:srgbClr val="FF0000"/>
                </a:solidFill>
              </a:rPr>
              <a:t>Матвей Платов</a:t>
            </a: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Память о Платове</a:t>
            </a:r>
          </a:p>
        </p:txBody>
      </p:sp>
      <p:pic>
        <p:nvPicPr>
          <p:cNvPr id="19458" name="Picture 2" descr="C:\Users\user\Desktop\платов\Rus-Post_Card-Platov-2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359957" y="1643050"/>
            <a:ext cx="3014127" cy="2325568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459" name="Picture 3" descr="C:\Users\user\Desktop\платов\Rus-Post_Card-Platov-2012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85720" y="4143380"/>
            <a:ext cx="3141654" cy="2213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/>
          </a:blip>
          <a:srcRect/>
          <a:stretch>
            <a:fillRect/>
          </a:stretch>
        </p:blipFill>
        <p:spPr bwMode="auto">
          <a:xfrm>
            <a:off x="3643306" y="2000240"/>
            <a:ext cx="5177110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Памятные монеты</a:t>
            </a:r>
          </a:p>
        </p:txBody>
      </p:sp>
      <p:pic>
        <p:nvPicPr>
          <p:cNvPr id="16387" name="Picture 3" descr="C:\Users\user\Desktop\4t1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/>
          </a:blip>
          <a:srcRect/>
          <a:stretch>
            <a:fillRect/>
          </a:stretch>
        </p:blipFill>
        <p:spPr>
          <a:xfrm>
            <a:off x="3214678" y="1500174"/>
            <a:ext cx="3126200" cy="4530725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6" name="Picture 2" descr="C:\Users\user\Desktop\платов\200px-RR5710-0016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6372200" y="1956764"/>
            <a:ext cx="2414642" cy="3221317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email">
            <a:extLst/>
          </a:blip>
          <a:srcRect/>
          <a:stretch>
            <a:fillRect/>
          </a:stretch>
        </p:blipFill>
        <p:spPr bwMode="auto">
          <a:xfrm>
            <a:off x="107504" y="2060848"/>
            <a:ext cx="2850032" cy="2880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4578" name="Picture 2" descr="C:\Users\user\Desktop\unnamed-663x3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57200" y="1610282"/>
            <a:ext cx="8229600" cy="4505799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4"/>
          <p:cNvSpPr>
            <a:spLocks noGrp="1"/>
          </p:cNvSpPr>
          <p:nvPr>
            <p:ph type="title" idx="4294967295"/>
          </p:nvPr>
        </p:nvSpPr>
        <p:spPr>
          <a:xfrm>
            <a:off x="428625" y="214313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АЭРОПОРТ « ПЛАТОВ»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357158" y="1500174"/>
            <a:ext cx="8572528" cy="5104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5"/>
          <p:cNvSpPr>
            <a:spLocks noGrp="1"/>
          </p:cNvSpPr>
          <p:nvPr>
            <p:ph type="title" idx="4294967295"/>
          </p:nvPr>
        </p:nvSpPr>
        <p:spPr>
          <a:xfrm>
            <a:off x="323850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FF0000"/>
                </a:solidFill>
              </a:rPr>
              <a:t>Корабль «Граф Платов»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4294967295"/>
          </p:nvPr>
        </p:nvSpPr>
        <p:spPr>
          <a:xfrm>
            <a:off x="285750" y="1643063"/>
            <a:ext cx="4038600" cy="452596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006666"/>
              </a:buClr>
              <a:buFont typeface="Arial" pitchFamily="34" charset="0"/>
              <a:buNone/>
              <a:defRPr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Именем донского атамана был назван новейший корабль военно-морских сил Великобритании- </a:t>
            </a:r>
            <a:endParaRPr lang="ru-RU" alt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006666"/>
              </a:buClr>
              <a:buFont typeface="Arial" pitchFamily="34" charset="0"/>
              <a:buNone/>
              <a:defRPr/>
            </a:pP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 Платов».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40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071934" y="1714488"/>
            <a:ext cx="4608512" cy="4513262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571500" y="28575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 в г. Малоярославце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C:\Users\user\Desktop\платов\0037-042-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1071538" y="1357298"/>
            <a:ext cx="6929486" cy="5197115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Дом Платова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4214813" cy="4924425"/>
          </a:xfrm>
        </p:spPr>
        <p:txBody>
          <a:bodyPr rtlCol="0">
            <a:normAutofit fontScale="92500"/>
          </a:bodyPr>
          <a:lstStyle/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Матвей  родился в семье казака Ивана Федоровича Платова 6 августа 1751 года в Черкасской станице. Отец его был заслуженный войсковой старшина.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altLang="ru-RU" dirty="0" smtClean="0"/>
          </a:p>
        </p:txBody>
      </p:sp>
      <p:pic>
        <p:nvPicPr>
          <p:cNvPr id="65540" name="Picture 4" descr="S630026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043131" y="1600200"/>
            <a:ext cx="5100869" cy="4114815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 Платова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2500298" y="1643050"/>
            <a:ext cx="3965217" cy="4739196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Книги о Платове</a:t>
            </a:r>
          </a:p>
        </p:txBody>
      </p:sp>
      <p:pic>
        <p:nvPicPr>
          <p:cNvPr id="4" name="Picture 2" descr="C:\Users\user\Desktop\платов\img18.jpg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642910" y="1285860"/>
            <a:ext cx="3429024" cy="5099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user\Desktop\slide_18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500562" y="1285859"/>
            <a:ext cx="3071834" cy="5087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2720272cf9ab0beec816fdce6ad560e.jpg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971600" y="548680"/>
            <a:ext cx="7375282" cy="6143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5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Источники:</a:t>
            </a:r>
            <a:endParaRPr lang="ru-RU" sz="16600" b="1" smtClean="0">
              <a:solidFill>
                <a:srgbClr val="FF0000"/>
              </a:solidFill>
            </a:endParaRPr>
          </a:p>
        </p:txBody>
      </p:sp>
      <p:sp>
        <p:nvSpPr>
          <p:cNvPr id="48130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Источники:</a:t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Астапенко М., Левченко Э. Будет помнить вся Россия. Историческое повествование о М. И. Платове М.: Молодая гвардия, 1986. С. 16-39, 75-118</a:t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Астапенко М. Атаман Платов: историческое повествование. Ростов-на-Дону: Гефест, 2003. С. 87-143.</a:t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Венков А. Атаман Войска Донского Платов. М.: Вече, 2008. С. 283-312.</a:t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Францев О. Матвей Иванович Платов. // ВИЖ. 1980. №10. С.40-46</a:t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Котов В. Атаман «Вихрь». М.И. Платов. // Вокруг света. 2002. №1. С. 44-48.</a:t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Лесин В. Атаман Платов. – М.: Молодая гвардия, 2005. С. 23-84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smtClean="0">
              <a:ea typeface="Calibri" pitchFamily="34" charset="0"/>
              <a:cs typeface="Times New Roman" pitchFamily="18" charset="0"/>
            </a:endParaRP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5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</a:t>
            </a:r>
          </a:p>
        </p:txBody>
      </p:sp>
      <p:pic>
        <p:nvPicPr>
          <p:cNvPr id="22530" name="Picture 2" descr="C:\Users\user\Desktop\платов\img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8286" t="22098" r="51465" b="5296"/>
          <a:stretch>
            <a:fillRect/>
          </a:stretch>
        </p:blipFill>
        <p:spPr>
          <a:xfrm>
            <a:off x="4786313" y="1214438"/>
            <a:ext cx="3929062" cy="5316537"/>
          </a:xfrm>
          <a:ln w="28575">
            <a:solidFill>
              <a:schemeClr val="accent6">
                <a:lumMod val="75000"/>
              </a:schemeClr>
            </a:solidFill>
          </a:ln>
          <a:extLst/>
        </p:spPr>
      </p:pic>
      <p:pic>
        <p:nvPicPr>
          <p:cNvPr id="4" name="Picture 2" descr="C:\Users\user\Desktop\платов\img5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 l="48536" t="3157" r="4112" b="6874"/>
          <a:stretch>
            <a:fillRect/>
          </a:stretch>
        </p:blipFill>
        <p:spPr bwMode="auto">
          <a:xfrm>
            <a:off x="428596" y="1214422"/>
            <a:ext cx="3786214" cy="5395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0825" y="333375"/>
            <a:ext cx="3960813" cy="6383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006666"/>
              </a:buClr>
              <a:buSzPct val="70000"/>
              <a:defRPr/>
            </a:pPr>
            <a:r>
              <a:rPr lang="ru-RU" alt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Кубань была школой для казаков и их молодых командиров. К 20 годам </a:t>
            </a:r>
            <a:r>
              <a:rPr lang="ru-RU" altLang="ru-RU" sz="24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М.И.Платов</a:t>
            </a:r>
            <a:r>
              <a:rPr lang="ru-RU" alt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командовал </a:t>
            </a:r>
          </a:p>
          <a:p>
            <a:pPr>
              <a:spcBef>
                <a:spcPct val="20000"/>
              </a:spcBef>
              <a:buClr>
                <a:srgbClr val="006666"/>
              </a:buClr>
              <a:buSzPct val="70000"/>
              <a:defRPr/>
            </a:pPr>
            <a:r>
              <a:rPr lang="ru-RU" alt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полком казаков.</a:t>
            </a:r>
            <a:br>
              <a:rPr lang="ru-RU" alt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1774 году молодой 23-летний полковник Платов  во главе казачьего полка на реке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Калалах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столкнувшись с 20тысячным турецким отрядом,  показал и мужество, и стойкость, и распорядительность. Его казаки выстояли и нанесли большой урон противнику.</a:t>
            </a:r>
          </a:p>
          <a:p>
            <a:pPr>
              <a:defRPr/>
            </a:pPr>
            <a:endParaRPr lang="ru-RU" altLang="ru-RU" sz="2000" b="1" i="1" dirty="0">
              <a:solidFill>
                <a:srgbClr val="0066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rgbClr val="006666"/>
              </a:buClr>
              <a:buSzPct val="70000"/>
              <a:buFont typeface="Wingdings" pitchFamily="2" charset="2"/>
              <a:buChar char="u"/>
              <a:defRPr/>
            </a:pPr>
            <a:endParaRPr lang="ru-RU" altLang="ru-RU" sz="2000" b="1" i="1" kern="0" dirty="0">
              <a:solidFill>
                <a:srgbClr val="0066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319464" y="332656"/>
            <a:ext cx="4573016" cy="6264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357157" y="357166"/>
            <a:ext cx="8286809" cy="6215106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VEO_med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lum contrast="-18000"/>
            <a:extLst/>
          </a:blip>
          <a:stretch>
            <a:fillRect/>
          </a:stretch>
        </p:blipFill>
        <p:spPr>
          <a:xfrm>
            <a:off x="4214809" y="1500174"/>
            <a:ext cx="4503517" cy="4071966"/>
          </a:xfr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867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625" y="285750"/>
            <a:ext cx="8229600" cy="11398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Боевая медаль</a:t>
            </a:r>
          </a:p>
        </p:txBody>
      </p:sp>
      <p:sp>
        <p:nvSpPr>
          <p:cNvPr id="28675" name="Текст 2"/>
          <p:cNvSpPr>
            <a:spLocks noGrp="1"/>
          </p:cNvSpPr>
          <p:nvPr>
            <p:ph type="body" sz="half" idx="4294967295"/>
          </p:nvPr>
        </p:nvSpPr>
        <p:spPr>
          <a:xfrm>
            <a:off x="214313" y="1214438"/>
            <a:ext cx="4038600" cy="45307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За подвиг на реке Каллах, военное мастерство М.И.Платов получил  свою первую боевую награду – золотую медаль с изображением </a:t>
            </a:r>
            <a:r>
              <a:rPr lang="ru-RU" altLang="ru-RU" sz="4400" smtClean="0">
                <a:latin typeface="Times New Roman" pitchFamily="18" charset="0"/>
                <a:cs typeface="Times New Roman" pitchFamily="18" charset="0"/>
              </a:rPr>
              <a:t>императрицы Екатерины </a:t>
            </a:r>
            <a:r>
              <a:rPr lang="en-US" altLang="ru-RU" sz="4400" smtClean="0">
                <a:latin typeface="Times New Roman" pitchFamily="18" charset="0"/>
                <a:cs typeface="Times New Roman" pitchFamily="18" charset="0"/>
              </a:rPr>
              <a:t>II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user\Desktop\img5.jpg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5500693" y="1071546"/>
            <a:ext cx="3516721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3" descr="C:\Users\user\Desktop\img5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85720" y="571480"/>
            <a:ext cx="5071032" cy="5857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1" name="Rectangle 9"/>
          <p:cNvSpPr>
            <a:spLocks noGrp="1" noChangeArrowheads="1"/>
          </p:cNvSpPr>
          <p:nvPr>
            <p:ph type="title"/>
          </p:nvPr>
        </p:nvSpPr>
        <p:spPr>
          <a:xfrm>
            <a:off x="1071563" y="0"/>
            <a:ext cx="3816350" cy="2232025"/>
          </a:xfrm>
        </p:spPr>
        <p:txBody>
          <a:bodyPr/>
          <a:lstStyle/>
          <a:p>
            <a:pPr eaLnBrk="1" hangingPunct="1"/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Отличился при штурме крепости Измаил. Суворов писал в донесении:</a:t>
            </a:r>
            <a:b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4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50" name="AutoShape 18"/>
          <p:cNvSpPr>
            <a:spLocks noChangeArrowheads="1"/>
          </p:cNvSpPr>
          <p:nvPr/>
        </p:nvSpPr>
        <p:spPr bwMode="auto">
          <a:xfrm>
            <a:off x="5327650" y="0"/>
            <a:ext cx="3816350" cy="2160588"/>
          </a:xfrm>
          <a:prstGeom prst="verticalScroll">
            <a:avLst>
              <a:gd name="adj" fmla="val 12500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u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1800" smtClean="0">
              <a:solidFill>
                <a:srgbClr val="EAEAEA"/>
              </a:solidFill>
            </a:endParaRPr>
          </a:p>
        </p:txBody>
      </p:sp>
      <p:sp>
        <p:nvSpPr>
          <p:cNvPr id="26627" name="Text Box 19"/>
          <p:cNvSpPr txBox="1">
            <a:spLocks noChangeArrowheads="1"/>
          </p:cNvSpPr>
          <p:nvPr/>
        </p:nvSpPr>
        <p:spPr bwMode="auto">
          <a:xfrm>
            <a:off x="1384300" y="2868613"/>
            <a:ext cx="884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EAEAEA"/>
              </a:solidFill>
              <a:latin typeface="Verdana" pitchFamily="34" charset="0"/>
            </a:endParaRPr>
          </a:p>
        </p:txBody>
      </p:sp>
      <p:sp>
        <p:nvSpPr>
          <p:cNvPr id="44053" name="Rectangle 21"/>
          <p:cNvSpPr>
            <a:spLocks noChangeArrowheads="1"/>
          </p:cNvSpPr>
          <p:nvPr/>
        </p:nvSpPr>
        <p:spPr bwMode="auto">
          <a:xfrm>
            <a:off x="5715000" y="357188"/>
            <a:ext cx="3211513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i="1">
                <a:solidFill>
                  <a:srgbClr val="C00000"/>
                </a:solidFill>
              </a:rPr>
              <a:t>«</a:t>
            </a:r>
            <a:r>
              <a:rPr lang="ru-RU" altLang="ru-RU" sz="2000" b="1" i="1">
                <a:solidFill>
                  <a:srgbClr val="C00000"/>
                </a:solidFill>
              </a:rPr>
              <a:t>Повсюду был </a:t>
            </a:r>
          </a:p>
          <a:p>
            <a:r>
              <a:rPr lang="ru-RU" altLang="ru-RU" sz="2000" b="1" i="1">
                <a:solidFill>
                  <a:srgbClr val="C00000"/>
                </a:solidFill>
              </a:rPr>
              <a:t>присутствен Платов, </a:t>
            </a:r>
          </a:p>
          <a:p>
            <a:r>
              <a:rPr lang="ru-RU" altLang="ru-RU" sz="2000" b="1" i="1">
                <a:solidFill>
                  <a:srgbClr val="C00000"/>
                </a:solidFill>
              </a:rPr>
              <a:t>подавал </a:t>
            </a:r>
          </a:p>
          <a:p>
            <a:r>
              <a:rPr lang="ru-RU" altLang="ru-RU" sz="2000" b="1" i="1">
                <a:solidFill>
                  <a:srgbClr val="C00000"/>
                </a:solidFill>
              </a:rPr>
              <a:t>пример храбрости».</a:t>
            </a:r>
          </a:p>
          <a:p>
            <a:pPr>
              <a:spcBef>
                <a:spcPct val="50000"/>
              </a:spcBef>
            </a:pPr>
            <a:endParaRPr lang="ru-RU" altLang="ru-RU" b="1" i="1">
              <a:solidFill>
                <a:srgbClr val="0000FF"/>
              </a:solidFill>
            </a:endParaRPr>
          </a:p>
        </p:txBody>
      </p:sp>
      <p:pic>
        <p:nvPicPr>
          <p:cNvPr id="44055" name="Picture 23" descr="рис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14348" y="2285992"/>
            <a:ext cx="6788892" cy="42957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405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405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6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1" grpId="0"/>
      <p:bldP spid="44050" grpId="0" build="allAtOnce" animBg="1"/>
      <p:bldP spid="4405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</TotalTime>
  <Words>285</Words>
  <Application>Microsoft Office PowerPoint</Application>
  <PresentationFormat>Экран (4:3)</PresentationFormat>
  <Paragraphs>42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Муниципальное бюджетное дошкольное образовательное учреждение казачий детский сад «Ромашка»</vt:lpstr>
      <vt:lpstr>Платов Матвей Иванович 1751-1818</vt:lpstr>
      <vt:lpstr>Дом Платова</vt:lpstr>
      <vt:lpstr>Родители </vt:lpstr>
      <vt:lpstr>Презентация PowerPoint</vt:lpstr>
      <vt:lpstr>Презентация PowerPoint</vt:lpstr>
      <vt:lpstr>Боевая медаль</vt:lpstr>
      <vt:lpstr>Презентация PowerPoint</vt:lpstr>
      <vt:lpstr>Отличился при штурме крепости Измаил. Суворов писал в донесении: </vt:lpstr>
      <vt:lpstr>Презентация PowerPoint</vt:lpstr>
      <vt:lpstr>Презентация PowerPoint</vt:lpstr>
      <vt:lpstr>Защита чести и славы России</vt:lpstr>
      <vt:lpstr>Усадьба Кудрявцевых в деревне Панское</vt:lpstr>
      <vt:lpstr>Награждение орденом</vt:lpstr>
      <vt:lpstr>Презентация PowerPoint</vt:lpstr>
      <vt:lpstr>Боевое оружие</vt:lpstr>
      <vt:lpstr>Презентация PowerPoint</vt:lpstr>
      <vt:lpstr>Памятник в   станице Старочеркасская</vt:lpstr>
      <vt:lpstr>Презентация PowerPoint</vt:lpstr>
      <vt:lpstr>Памятники М.И. Платову</vt:lpstr>
      <vt:lpstr>Памятник Платову в Москве</vt:lpstr>
      <vt:lpstr>Презентация PowerPoint</vt:lpstr>
      <vt:lpstr>Матвей Платов</vt:lpstr>
      <vt:lpstr>Память о Платове</vt:lpstr>
      <vt:lpstr>Памятные монеты</vt:lpstr>
      <vt:lpstr>Презентация PowerPoint</vt:lpstr>
      <vt:lpstr>АЭРОПОРТ « ПЛАТОВ»</vt:lpstr>
      <vt:lpstr>Корабль «Граф Платов»</vt:lpstr>
      <vt:lpstr>Улица в г. Малоярославце</vt:lpstr>
      <vt:lpstr>Орден Платова</vt:lpstr>
      <vt:lpstr>Книги о Платове</vt:lpstr>
      <vt:lpstr>Презентация PowerPoint</vt:lpstr>
      <vt:lpstr>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comp8</cp:lastModifiedBy>
  <cp:revision>126</cp:revision>
  <dcterms:created xsi:type="dcterms:W3CDTF">2019-09-20T18:52:16Z</dcterms:created>
  <dcterms:modified xsi:type="dcterms:W3CDTF">2024-03-13T11:35:13Z</dcterms:modified>
</cp:coreProperties>
</file>